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98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75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05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8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89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76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29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8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97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8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7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5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5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0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6652" y="990600"/>
            <a:ext cx="830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21E90-25DA-4B3A-940C-DA4DD1367E0B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24600"/>
            <a:ext cx="480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01545-1D02-4DE0-A463-E8BDA184E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2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333399"/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8"/>
        </a:buBlip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i="1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33399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Confusion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7391400" cy="1752600"/>
          </a:xfrm>
        </p:spPr>
        <p:txBody>
          <a:bodyPr/>
          <a:lstStyle/>
          <a:p>
            <a:pPr algn="r"/>
            <a:r>
              <a:rPr lang="en-US" dirty="0" smtClean="0"/>
              <a:t>	APPLICATIONS OF PROBABILITY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9144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G10.U7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4063" y="6405563"/>
            <a:ext cx="4800600" cy="365125"/>
          </a:xfrm>
        </p:spPr>
        <p:txBody>
          <a:bodyPr/>
          <a:lstStyle/>
          <a:p>
            <a:r>
              <a:rPr lang="en-US" sz="1000" dirty="0"/>
              <a:t>Georgia Department of Education Dr. John D. Barge, State School Superintendent July 2013</a:t>
            </a:r>
          </a:p>
          <a:p>
            <a:r>
              <a:rPr lang="en-US" sz="1000" dirty="0"/>
              <a:t>All Rights Reserved</a:t>
            </a:r>
          </a:p>
          <a:p>
            <a:pPr>
              <a:defRPr/>
            </a:pP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3975" y="5976938"/>
            <a:ext cx="1046163" cy="5159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COMPOUND CONFUSION</a:t>
            </a:r>
            <a:endParaRPr lang="en-US" dirty="0"/>
          </a:p>
          <a:p>
            <a:pPr>
              <a:defRPr/>
            </a:pPr>
            <a:r>
              <a:rPr lang="en-US" dirty="0"/>
              <a:t>-1-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533400"/>
            <a:ext cx="728317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9144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G10.U7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492875"/>
            <a:ext cx="5148263" cy="365125"/>
          </a:xfrm>
        </p:spPr>
        <p:txBody>
          <a:bodyPr/>
          <a:lstStyle/>
          <a:p>
            <a:r>
              <a:rPr lang="en-US" sz="1000" dirty="0"/>
              <a:t>Georgia Department of Education Dr. John D. Barge, State School Superintendent July 2013</a:t>
            </a:r>
          </a:p>
          <a:p>
            <a:r>
              <a:rPr lang="en-US" sz="1000" dirty="0"/>
              <a:t>All Rights Reserved</a:t>
            </a:r>
          </a:p>
          <a:p>
            <a:pPr>
              <a:defRPr/>
            </a:pP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248400"/>
            <a:ext cx="1046163" cy="5159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COMPOUND CONFUSION</a:t>
            </a:r>
            <a:endParaRPr lang="en-US" dirty="0"/>
          </a:p>
          <a:p>
            <a:pPr>
              <a:defRPr/>
            </a:pPr>
            <a:r>
              <a:rPr lang="en-US" dirty="0"/>
              <a:t>-1-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</TotalTime>
  <Words>50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</vt:lpstr>
      <vt:lpstr>Compound Confusion </vt:lpstr>
      <vt:lpstr>PowerPoint Presentation</vt:lpstr>
    </vt:vector>
  </TitlesOfParts>
  <Company>HCBOE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Compound Confusion</dc:title>
  <dc:creator>JONES, EVAN</dc:creator>
  <cp:lastModifiedBy>GaDOE</cp:lastModifiedBy>
  <cp:revision>3</cp:revision>
  <dcterms:created xsi:type="dcterms:W3CDTF">2013-07-11T18:29:38Z</dcterms:created>
  <dcterms:modified xsi:type="dcterms:W3CDTF">2013-10-11T12:29:52Z</dcterms:modified>
</cp:coreProperties>
</file>